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67" r:id="rId5"/>
    <p:sldId id="259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J1sIdwzQOs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_sXm-LoVF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4077"/>
            <a:ext cx="8596668" cy="1320800"/>
          </a:xfrm>
        </p:spPr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5" name="BlokTextu 4">
            <a:hlinkClick r:id="rId2"/>
            <a:extLst>
              <a:ext uri="{FF2B5EF4-FFF2-40B4-BE49-F238E27FC236}">
                <a16:creationId xmlns:a16="http://schemas.microsoft.com/office/drawing/2014/main" id="{57002369-564E-7A7D-8A88-C7265522CFDA}"/>
              </a:ext>
            </a:extLst>
          </p:cNvPr>
          <p:cNvSpPr txBox="1"/>
          <p:nvPr/>
        </p:nvSpPr>
        <p:spPr>
          <a:xfrm>
            <a:off x="2791359" y="3154261"/>
            <a:ext cx="71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hlinkClick r:id="rId2"/>
              </a:rPr>
              <a:t>https://youtu.be/J1sIdwzQOsg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D6CDD-25C9-C7D9-8217-1B903D18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84" y="230794"/>
            <a:ext cx="8011486" cy="1623173"/>
          </a:xfrm>
        </p:spPr>
        <p:txBody>
          <a:bodyPr/>
          <a:lstStyle/>
          <a:p>
            <a:r>
              <a:rPr lang="sk-SK" dirty="0"/>
              <a:t>Video z aplikácie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91A05063-74F5-5D81-23EF-8A692D49770B}"/>
              </a:ext>
            </a:extLst>
          </p:cNvPr>
          <p:cNvSpPr txBox="1"/>
          <p:nvPr/>
        </p:nvSpPr>
        <p:spPr>
          <a:xfrm>
            <a:off x="3179427" y="3139391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hlinkClick r:id="rId2"/>
              </a:rPr>
              <a:t>https://youtu.be/w_sXm-LoVFE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8556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Ciele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Problém s nadmorskou výškou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vývojového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Ciele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Zaznamenávanie prejdených trás: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 turistike,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cestovanie pozemným dopravným prostriedkom,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Ciele práce boli rozdelené na čiastkové problémy: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</a:t>
            </a:r>
            <a:r>
              <a:rPr lang="sk-SK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GNS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B297DEE-E1C5-6083-DEDC-A5653DEF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000"/>
            <a:ext cx="890629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5161E-7092-C5F0-4113-8C07FBA5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4250"/>
          </a:xfrm>
        </p:spPr>
        <p:txBody>
          <a:bodyPr/>
          <a:lstStyle/>
          <a:p>
            <a:r>
              <a:rPr lang="sk-SK" dirty="0"/>
              <a:t>Výsledok opravenej nadmorskej výšky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DE9A71D-86E0-F79D-AFE8-CC1212D2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261" y="3752242"/>
            <a:ext cx="4901026" cy="2329471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6A01F9A-835D-5460-7B13-28C4531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1" y="1333850"/>
            <a:ext cx="4901026" cy="2013356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10F1F600-2F8F-2A38-0105-2BBC07655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14" y="1333850"/>
            <a:ext cx="4487295" cy="2013357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9E6A29-EF64-B7A3-85AD-236FAEF44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614" y="3752242"/>
            <a:ext cx="4487295" cy="232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1348</TotalTime>
  <Words>380</Words>
  <Application>Microsoft Office PowerPoint</Application>
  <PresentationFormat>Širokouhlá</PresentationFormat>
  <Paragraphs>60</Paragraphs>
  <Slides>15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Senzory v mobilnom zariadení</vt:lpstr>
      <vt:lpstr>Ciele práce</vt:lpstr>
      <vt:lpstr>Zbieranie dát zo senzorov a ich ukladanie do databázy </vt:lpstr>
      <vt:lpstr>Zobrazenie dát z databázy </vt:lpstr>
      <vt:lpstr>Problém s nadmorskou výškou</vt:lpstr>
      <vt:lpstr>Výsledok opravenej nadmorskej výšky</vt:lpstr>
      <vt:lpstr>Export súboru vo formáte KML </vt:lpstr>
      <vt:lpstr>Video z aplikácie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37</cp:revision>
  <dcterms:created xsi:type="dcterms:W3CDTF">2023-05-19T15:44:54Z</dcterms:created>
  <dcterms:modified xsi:type="dcterms:W3CDTF">2023-06-01T18:13:36Z</dcterms:modified>
</cp:coreProperties>
</file>